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7" r:id="rId7"/>
    <p:sldId id="263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87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2230E-D977-6CA7-342E-9B789C06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FB2C93-A4A2-7B93-9F15-8E0E234F6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300FC-BCAD-44C7-92E8-776D290D0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C97A3-D3E6-EEE7-C1F9-7645BDD32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2E953-052D-AB0F-6AC3-12834C4CB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56902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B9E12-5559-4AA3-39FD-C45BD89FD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A6BE0A-A331-2BD3-729A-7D161D59D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EA49C-E6FF-4B84-38D5-06D944060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69FD2-4D23-9858-8DD0-77A6EFE25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D94C7-957A-E5C8-4CFC-56310D49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3985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80DB83-7923-4ED2-4591-4DC46B6B8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0504DF-6BE8-003C-8452-436CC1D68A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CCFD7-B3D6-0E31-B950-D1BA9E124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D4AF9-9BB1-6477-5107-A38EFD260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668CA-E949-0EDA-236B-9E3CA14C8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5181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79D0F-A43E-63D0-BC0C-2BD8AB6B2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69D30-7E1B-F802-4E9F-78B2019C9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1F5BE-6356-26F4-9EC0-2E97DD968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94D16-E5B5-098E-8FBD-EBFA32B61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3D97E-F343-2ABC-A089-AF73B13D5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87062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7200-4BE4-68D0-FB52-2CC4A298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E60D3-A2EA-2464-76B9-DB3DB3556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447DA-699A-41A9-C1CE-0FB114336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DC3FB-EF16-D782-F7AD-5C8D9F909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6B29-BE3C-6E42-2BC1-66EF98127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54394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069DD-92E5-2B91-A2C3-DC1CB8B31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140F3-844F-E37A-C530-70BC413A9E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9E1AB-9E7F-2F3D-3726-1E81B9EF1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524BB-D465-3BB1-C87B-DB6ADC06A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E9BEEE-B292-558D-FF20-EFB4D230A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1F304-35DE-50FC-2EF4-D926128CE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82732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AAF7E-F07C-559F-64E0-2F64EDFF7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C92C8-BC9C-C35A-8776-01CE267BF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58DE53-02F9-3B71-B71B-026453231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F84199-68C7-0280-2001-F0AA1A0E4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FB5824-D3AD-6CA2-B038-249A8E7F30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F4A811-82CC-6433-49ED-012633761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FF4D04-F0E9-C607-C40C-8FB2D94E2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963445-C106-6964-E132-9637C1011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67842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B0639-B575-A3BC-0BF4-32C6A1A9B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329364-C811-D62C-4D93-EC7030961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B16DB4-3FEE-98CC-1DDA-0D31E8A48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D48217-F535-E222-BB21-441B95ABB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189350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D48E4C-AD24-A783-E88D-284F372E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84E18B-0941-EB51-286E-FF49ECC2D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DD7E8-DF6E-5790-4780-AB37DE890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64729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122C8-95F3-ABB4-698B-0E3C49D4D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43E39-BFA9-E91C-BE1A-17A4A762E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9F185-0815-CE5B-4B59-B2B846690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7C8832-F187-9B05-1D63-51D886D7D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3D60CA-03A2-ED64-5EE8-67D01473A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642B3-1A1D-6C0C-45D5-38D3E2F26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66385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64F78-7D65-2D92-4331-51EB8C52E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DB91B-E20B-ACA4-BD44-63FC734B75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90255-FA4F-C454-92F2-841F1B28F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770273-0A4C-2804-A3FC-BA370F0D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0CF528-5F2E-851F-7A2F-618DA8679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33C86-6929-3B5F-D4EB-21A39CC99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395344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21304A-058D-AEAD-0E78-B5DFB447B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1DA49-DCC7-2B00-846A-4AFFDDC67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27CB3-AD49-BDE1-E0D9-49ADF25DF9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10510-4432-45D7-B42D-8937FA42BDB2}" type="datetimeFigureOut">
              <a:rPr lang="en-US" smtClean="0"/>
              <a:t>11-Jul-25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72A64-454D-1489-E66F-4B56121F3D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6405A-A2DB-1ECA-FCA5-67C4B1589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0B50E-43E5-4873-B1DB-0DDBB3869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314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E24CAC87-8090-BE9A-C298-7E35F2A15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" y="283369"/>
            <a:ext cx="11991975" cy="629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Arial"/>
              </a:rPr>
              <a:t>وين هربان وين هربان</a:t>
            </a:r>
          </a:p>
          <a:p>
            <a:pPr marL="342900" marR="0" lvl="0" indent="-342900" algn="ct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Arial"/>
              </a:rPr>
              <a:t>ويـنـك </a:t>
            </a:r>
            <a:r>
              <a:rPr kumimoji="0" lang="ar-LB" altLang="en-US" sz="8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Arial"/>
              </a:rPr>
              <a:t>رايـح</a:t>
            </a:r>
            <a:r>
              <a:rPr kumimoji="0" lang="ar-LB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Arial"/>
              </a:rPr>
              <a:t> يا يونـــان؟</a:t>
            </a:r>
          </a:p>
          <a:p>
            <a:pPr marL="342900" marR="0" lvl="0" indent="-342900" algn="ct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LB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ahoma" panose="020B0604030504040204" pitchFamily="34" charset="0"/>
              <a:ea typeface="+mn-ea"/>
              <a:cs typeface="Arial"/>
            </a:endParaRPr>
          </a:p>
          <a:p>
            <a:pPr marL="342900" marR="0" lvl="0" indent="-342900" algn="ct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Arial"/>
              </a:rPr>
              <a:t>ربّــك عـمّــال </a:t>
            </a:r>
            <a:r>
              <a:rPr kumimoji="0" lang="ar-LB" altLang="en-US" sz="8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Arial"/>
              </a:rPr>
              <a:t>يـنـاديــلـك</a:t>
            </a:r>
            <a:endParaRPr kumimoji="0" lang="ar-LB" altLang="en-US" sz="8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ahoma" panose="020B0604030504040204" pitchFamily="34" charset="0"/>
              <a:ea typeface="+mn-ea"/>
              <a:cs typeface="Arial"/>
            </a:endParaRPr>
          </a:p>
          <a:p>
            <a:pPr marL="342900" marR="0" lvl="0" indent="-342900" algn="ct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altLang="en-US" sz="8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Arial"/>
              </a:rPr>
              <a:t>وإنت</a:t>
            </a:r>
            <a:r>
              <a:rPr kumimoji="0" lang="ar-LB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Arial"/>
              </a:rPr>
              <a:t> الظّاهر مش دريـان!</a:t>
            </a:r>
          </a:p>
        </p:txBody>
      </p:sp>
    </p:spTree>
    <p:extLst>
      <p:ext uri="{BB962C8B-B14F-4D97-AF65-F5344CB8AC3E}">
        <p14:creationId xmlns:p14="http://schemas.microsoft.com/office/powerpoint/2010/main" val="2971473918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B45F507-8D40-6FA6-155B-53D755F18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(هلّق لازم تصلّي</a:t>
            </a: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وتقلّو يا رب اغفر لي)2</a:t>
            </a:r>
          </a:p>
          <a:p>
            <a:pPr algn="ctr" rtl="1">
              <a:buFontTx/>
              <a:buNone/>
            </a:pPr>
            <a:endParaRPr lang="ar-LB" altLang="en-US" sz="3600" b="1" dirty="0">
              <a:solidFill>
                <a:srgbClr val="002060"/>
              </a:solidFill>
              <a:latin typeface="Tahoma" panose="020B0604030504040204" pitchFamily="34" charset="0"/>
            </a:endParaRP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(أنا كنت مش عم </a:t>
            </a:r>
            <a:r>
              <a:rPr lang="ar-LB" altLang="en-US" sz="8000" b="1" dirty="0" err="1">
                <a:solidFill>
                  <a:srgbClr val="002060"/>
                </a:solidFill>
                <a:latin typeface="Tahoma" panose="020B0604030504040204" pitchFamily="34" charset="0"/>
              </a:rPr>
              <a:t>طيعك</a:t>
            </a:r>
            <a:endParaRPr lang="ar-LB" altLang="en-US" sz="8000" b="1" dirty="0">
              <a:solidFill>
                <a:srgbClr val="002060"/>
              </a:solidFill>
              <a:latin typeface="Tahoma" panose="020B0604030504040204" pitchFamily="34" charset="0"/>
            </a:endParaRP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ومفكّر حالي فهمان)2</a:t>
            </a:r>
          </a:p>
        </p:txBody>
      </p:sp>
    </p:spTree>
    <p:extLst>
      <p:ext uri="{BB962C8B-B14F-4D97-AF65-F5344CB8AC3E}">
        <p14:creationId xmlns:p14="http://schemas.microsoft.com/office/powerpoint/2010/main" val="2126045053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D0C685D-C0F0-9C87-1A1D-79E8D58E8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21" y="0"/>
            <a:ext cx="12192000" cy="2426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وينك رحت وينك رحت</a:t>
            </a: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بالسفينة نزلت لتحت؟</a:t>
            </a:r>
          </a:p>
          <a:p>
            <a:pPr algn="ctr" rtl="1">
              <a:buFontTx/>
              <a:buNone/>
            </a:pPr>
            <a:endParaRPr lang="en-US" altLang="en-US" sz="8000" b="1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5C028E5-8C35-820C-9AAB-52500305D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746322"/>
            <a:ext cx="89916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هلّق مش وقت النومة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LB" altLang="en-US" sz="8000" b="1" dirty="0" err="1">
                <a:solidFill>
                  <a:srgbClr val="002060"/>
                </a:solidFill>
                <a:latin typeface="Tahoma" panose="020B0604030504040204" pitchFamily="34" charset="0"/>
              </a:rPr>
              <a:t>عامللي</a:t>
            </a: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 حالك نعسـان!</a:t>
            </a:r>
          </a:p>
        </p:txBody>
      </p:sp>
    </p:spTree>
    <p:extLst>
      <p:ext uri="{BB962C8B-B14F-4D97-AF65-F5344CB8AC3E}">
        <p14:creationId xmlns:p14="http://schemas.microsoft.com/office/powerpoint/2010/main" val="2808537500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B45F507-8D40-6FA6-155B-53D755F18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(هلّق لازم تصلّي</a:t>
            </a: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وتقلّو يا رب اغفر لي)2</a:t>
            </a:r>
          </a:p>
          <a:p>
            <a:pPr algn="ctr" rtl="1">
              <a:buFontTx/>
              <a:buNone/>
            </a:pPr>
            <a:endParaRPr lang="ar-LB" altLang="en-US" sz="3600" b="1" dirty="0">
              <a:solidFill>
                <a:srgbClr val="002060"/>
              </a:solidFill>
              <a:latin typeface="Tahoma" panose="020B0604030504040204" pitchFamily="34" charset="0"/>
            </a:endParaRP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(أنا كنت مش عم </a:t>
            </a:r>
            <a:r>
              <a:rPr lang="ar-LB" altLang="en-US" sz="8000" b="1" dirty="0" err="1">
                <a:solidFill>
                  <a:srgbClr val="002060"/>
                </a:solidFill>
                <a:latin typeface="Tahoma" panose="020B0604030504040204" pitchFamily="34" charset="0"/>
              </a:rPr>
              <a:t>طيعك</a:t>
            </a:r>
            <a:endParaRPr lang="ar-LB" altLang="en-US" sz="8000" b="1" dirty="0">
              <a:solidFill>
                <a:srgbClr val="002060"/>
              </a:solidFill>
              <a:latin typeface="Tahoma" panose="020B0604030504040204" pitchFamily="34" charset="0"/>
            </a:endParaRP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ومفكّر حالي فهمان)2</a:t>
            </a:r>
          </a:p>
        </p:txBody>
      </p:sp>
    </p:spTree>
    <p:extLst>
      <p:ext uri="{BB962C8B-B14F-4D97-AF65-F5344CB8AC3E}">
        <p14:creationId xmlns:p14="http://schemas.microsoft.com/office/powerpoint/2010/main" val="1835423974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0E2554E-E0D4-31CE-D5A2-462CFF8F3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"/>
            <a:ext cx="12192000" cy="3553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ليشك </a:t>
            </a:r>
            <a:r>
              <a:rPr lang="ar-LB" altLang="en-US" sz="8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خايف</a:t>
            </a:r>
            <a:r>
              <a:rPr lang="ar-LB" altLang="en-US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 ليشك </a:t>
            </a:r>
            <a:r>
              <a:rPr lang="ar-LB" altLang="en-US" sz="8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خايف</a:t>
            </a:r>
            <a:endParaRPr lang="ar-LB" altLang="en-US" sz="8000" b="1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anose="020B0604030504040204" pitchFamily="34" charset="0"/>
            </a:endParaRP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حاسب الله منو </a:t>
            </a:r>
            <a:r>
              <a:rPr lang="ar-LB" altLang="en-US" sz="8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شايف</a:t>
            </a:r>
            <a:r>
              <a:rPr lang="ar-LB" altLang="en-US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 !!!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DC1BDB2-AE81-1392-3116-50BB4AA26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62400"/>
            <a:ext cx="12192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LB" altLang="en-US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هو </a:t>
            </a:r>
            <a:r>
              <a:rPr lang="ar-LB" altLang="en-US" sz="8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بإيدو</a:t>
            </a:r>
            <a:r>
              <a:rPr lang="ar-LB" altLang="en-US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 كل البحر 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LB" altLang="en-US" sz="8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وبيأمر</a:t>
            </a:r>
            <a:r>
              <a:rPr lang="ar-LB" altLang="en-US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 كل الحيتان</a:t>
            </a:r>
          </a:p>
        </p:txBody>
      </p:sp>
    </p:spTree>
    <p:extLst>
      <p:ext uri="{BB962C8B-B14F-4D97-AF65-F5344CB8AC3E}">
        <p14:creationId xmlns:p14="http://schemas.microsoft.com/office/powerpoint/2010/main" val="892826794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B45F507-8D40-6FA6-155B-53D755F18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(هلّق لازم تصلّي</a:t>
            </a: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وتقلّو يا رب اغفر لي)2</a:t>
            </a:r>
          </a:p>
          <a:p>
            <a:pPr algn="ctr" rtl="1">
              <a:buFontTx/>
              <a:buNone/>
            </a:pPr>
            <a:endParaRPr lang="ar-LB" altLang="en-US" sz="3600" b="1" dirty="0">
              <a:solidFill>
                <a:srgbClr val="002060"/>
              </a:solidFill>
              <a:latin typeface="Tahoma" panose="020B0604030504040204" pitchFamily="34" charset="0"/>
            </a:endParaRP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(أنا كنت مش عم </a:t>
            </a:r>
            <a:r>
              <a:rPr lang="ar-LB" altLang="en-US" sz="8000" b="1" dirty="0" err="1">
                <a:solidFill>
                  <a:srgbClr val="002060"/>
                </a:solidFill>
                <a:latin typeface="Tahoma" panose="020B0604030504040204" pitchFamily="34" charset="0"/>
              </a:rPr>
              <a:t>طيعك</a:t>
            </a:r>
            <a:endParaRPr lang="ar-LB" altLang="en-US" sz="8000" b="1" dirty="0">
              <a:solidFill>
                <a:srgbClr val="002060"/>
              </a:solidFill>
              <a:latin typeface="Tahoma" panose="020B0604030504040204" pitchFamily="34" charset="0"/>
            </a:endParaRP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ومفكّر حالي فهمان)2</a:t>
            </a:r>
          </a:p>
        </p:txBody>
      </p:sp>
    </p:spTree>
    <p:extLst>
      <p:ext uri="{BB962C8B-B14F-4D97-AF65-F5344CB8AC3E}">
        <p14:creationId xmlns:p14="http://schemas.microsoft.com/office/powerpoint/2010/main" val="347331933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35EBE7E-9913-265A-2C76-7F1A29F2E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3738"/>
            <a:ext cx="12192000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رجاع وتوب رجاع وتوب</a:t>
            </a:r>
          </a:p>
          <a:p>
            <a:pPr algn="ctr" rtl="1">
              <a:buFontTx/>
              <a:buNone/>
            </a:pPr>
            <a:r>
              <a:rPr lang="ar-LB" altLang="en-US" sz="8000" b="1" dirty="0" err="1">
                <a:solidFill>
                  <a:srgbClr val="002060"/>
                </a:solidFill>
                <a:latin typeface="Tahoma" panose="020B0604030504040204" pitchFamily="34" charset="0"/>
              </a:rPr>
              <a:t>إنـت</a:t>
            </a: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 ما زلــت محبـوب</a:t>
            </a:r>
          </a:p>
          <a:p>
            <a:pPr algn="ctr" rtl="1">
              <a:buFontTx/>
              <a:buNone/>
            </a:pPr>
            <a:endParaRPr lang="en-US" altLang="en-US" sz="7200" b="1" dirty="0">
              <a:solidFill>
                <a:srgbClr val="002060"/>
              </a:solidFill>
              <a:latin typeface="Tahoma" panose="020B0604030504040204" pitchFamily="34" charset="0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AD02F216-704E-D881-E0CB-F085164D9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598682"/>
            <a:ext cx="12116586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الله </a:t>
            </a:r>
            <a:r>
              <a:rPr lang="ar-LB" altLang="en-US" sz="8000" b="1" dirty="0" err="1">
                <a:solidFill>
                  <a:srgbClr val="002060"/>
                </a:solidFill>
                <a:latin typeface="Tahoma" panose="020B0604030504040204" pitchFamily="34" charset="0"/>
              </a:rPr>
              <a:t>بيســمع</a:t>
            </a: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 صـلاتــك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وحتى لو كنت غرق</a:t>
            </a:r>
            <a:r>
              <a:rPr lang="ar-EG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ـ</a:t>
            </a:r>
            <a:r>
              <a:rPr lang="ar-LB" altLang="en-US" sz="8000" b="1" dirty="0" err="1">
                <a:solidFill>
                  <a:srgbClr val="002060"/>
                </a:solidFill>
                <a:latin typeface="Tahoma" panose="020B0604030504040204" pitchFamily="34" charset="0"/>
              </a:rPr>
              <a:t>ان</a:t>
            </a:r>
            <a:endParaRPr lang="ar-LB" altLang="en-US" sz="8000" b="1" dirty="0">
              <a:solidFill>
                <a:srgbClr val="002060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079023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B45F507-8D40-6FA6-155B-53D755F18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(هلّق لازم تصلّي</a:t>
            </a: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وتقلّو يا رب اغفر لي)2</a:t>
            </a:r>
          </a:p>
          <a:p>
            <a:pPr algn="ctr" rtl="1">
              <a:buFontTx/>
              <a:buNone/>
            </a:pPr>
            <a:endParaRPr lang="ar-LB" altLang="en-US" sz="3600" b="1" dirty="0">
              <a:solidFill>
                <a:srgbClr val="002060"/>
              </a:solidFill>
              <a:latin typeface="Tahoma" panose="020B0604030504040204" pitchFamily="34" charset="0"/>
            </a:endParaRP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(أنا كنت مش عم </a:t>
            </a:r>
            <a:r>
              <a:rPr lang="ar-LB" altLang="en-US" sz="8000" b="1" dirty="0" err="1">
                <a:solidFill>
                  <a:srgbClr val="002060"/>
                </a:solidFill>
                <a:latin typeface="Tahoma" panose="020B0604030504040204" pitchFamily="34" charset="0"/>
              </a:rPr>
              <a:t>طيعك</a:t>
            </a:r>
            <a:endParaRPr lang="ar-LB" altLang="en-US" sz="8000" b="1" dirty="0">
              <a:solidFill>
                <a:srgbClr val="002060"/>
              </a:solidFill>
              <a:latin typeface="Tahoma" panose="020B0604030504040204" pitchFamily="34" charset="0"/>
            </a:endParaRPr>
          </a:p>
          <a:p>
            <a:pPr algn="ctr" rtl="1">
              <a:buFontTx/>
              <a:buNone/>
            </a:pPr>
            <a:r>
              <a:rPr lang="ar-LB" altLang="en-US" sz="8000" b="1" dirty="0">
                <a:solidFill>
                  <a:srgbClr val="002060"/>
                </a:solidFill>
                <a:latin typeface="Tahoma" panose="020B0604030504040204" pitchFamily="34" charset="0"/>
              </a:rPr>
              <a:t>ومفكّر حالي فهمان)2</a:t>
            </a:r>
          </a:p>
        </p:txBody>
      </p:sp>
    </p:spTree>
    <p:extLst>
      <p:ext uri="{BB962C8B-B14F-4D97-AF65-F5344CB8AC3E}">
        <p14:creationId xmlns:p14="http://schemas.microsoft.com/office/powerpoint/2010/main" val="26843199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154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Youeel Tarabay</dc:creator>
  <cp:lastModifiedBy>Youeel Tarabay</cp:lastModifiedBy>
  <cp:revision>1</cp:revision>
  <dcterms:created xsi:type="dcterms:W3CDTF">2025-07-11T20:17:55Z</dcterms:created>
  <dcterms:modified xsi:type="dcterms:W3CDTF">2025-07-11T20:28:37Z</dcterms:modified>
</cp:coreProperties>
</file>