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72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6F91-D6B7-2568-3746-054CD9D97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B02AA-FA90-76FC-C9D8-2D3AD2477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30AC3-E697-7286-0F97-90E6C918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32592-4D99-E89D-B3C3-04818B38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F59D8-4A44-09A8-3F1A-73B2B16D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DB37-2936-6EF2-FF48-01CEBE0D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07232-E985-6E5C-2AEB-7F594A6E4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8FDD7-86C7-0555-C712-92CBAC6A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2156E-B3DE-F848-5A33-10C091E0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5584B-3FA7-458D-CCDE-0DE47DFA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1513F-2345-80EF-9921-8DE89755B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1240B-508A-4BD7-2978-DA29996D3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3FD39-E2A0-62BE-6ECD-CF4614D45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777CF-9289-8E7B-4C98-8AAB1487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1D219-8E91-3ADF-BE6B-28B99FC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0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E373-B4B6-B79B-E755-210E54BB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119C-0FCA-1600-F6B5-08B5252F5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3C9D0-9443-307B-D587-28F5B3E3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3995-FAEB-5630-E8C9-E0D12647B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3F754-DA23-3517-2A24-DC4FD7C0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F75A-653D-3E1D-FD18-58119DE3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EEA5E-B3B3-32D6-B4E5-701671D34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C3096-9BE2-7663-6BFF-B16B8C05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DCFF2-C9DE-2135-C41F-066951E0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6F828-A118-DB31-E7CD-77959CE7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86F3-5D06-DA55-06D2-72F68DFB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09805-0757-D120-7D10-E14D5F570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B2C72-866A-9365-0CC8-E819CD32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B5DB1-4DFC-7917-B10D-D808F6DF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B1712-B92A-1BFD-C9BF-36307FB3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2D75-03BE-C8B0-4D61-DE96E35F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8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4A43-FD7D-9042-9651-594F1255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89A1E-5F44-24BB-0F32-2A6E23518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187B2-94A1-55DA-2CAC-AF5B6B237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14D2A-2231-B097-9FD6-03C96F3D8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9BB0B-8F13-2F0F-36D9-8A002F3CE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6374F-344A-BA85-8817-E0ED439B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70299-8654-D5A1-42C0-90326FCEC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AD7B5A-D837-E25A-4157-F48E0735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0D4A-B346-7418-0FA7-57596C75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F6E08-ABDB-ADCF-72B8-919C73DF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96CB2-9964-06A4-D8EF-C078D281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9EBFF-60D0-67BB-F277-5AE9D747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3A36C-7D41-9A66-B7C9-E665C0E4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90E58-74C5-2FB8-D1FE-85A3BD34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479A6-2B20-CBF2-8701-E997AD41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D2707-5E7F-8BBC-D0C5-C193C8B3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7BF6-64D3-7015-623B-52B8686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58837-454E-7306-1C2A-EE3C522E0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2814A-B6C4-0AA0-075B-BC204898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EA093-097C-2073-99D7-C364E67B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070AB-E137-48AE-09E9-ECE49751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7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B52A-50AC-220C-B1C8-4FE69010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38048-3F79-27AE-338D-0351C8DB0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5CD4E-537A-FCDE-F6D7-2CC35B3CA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ED284-80ED-2D4F-9681-A5CF917C8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9163-7D36-A0FC-6853-C4455476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6077F-B2B9-A9D5-53D7-91669ED1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3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5C568-A2A1-1DF0-25D0-9E5EDDE1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7F10E-3177-C51C-13DA-297733678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4C73F-EB53-1879-C2F0-5C0DF65B3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31F44-A59B-400D-9B53-0CCC840DAC84}" type="datetimeFigureOut">
              <a:rPr lang="en-US" smtClean="0"/>
              <a:t>11-Nov-25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5D532-73BA-1685-ED4B-9C8AAF87F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202B8-DCBA-BB9F-AD3C-C5B839C5C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827D3-F70F-4696-A290-4E2F5E506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6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t Splash Images - Free Download on Freepik">
            <a:extLst>
              <a:ext uri="{FF2B5EF4-FFF2-40B4-BE49-F238E27FC236}">
                <a16:creationId xmlns:a16="http://schemas.microsoft.com/office/drawing/2014/main" id="{BF1BA9B6-302C-19CA-62CD-33EB46EC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2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4DB39-5FA3-2DED-0767-0C874851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365125"/>
            <a:ext cx="10514814" cy="5969687"/>
          </a:xfrm>
        </p:spPr>
        <p:txBody>
          <a:bodyPr>
            <a:normAutofit/>
          </a:bodyPr>
          <a:lstStyle/>
          <a:p>
            <a:pPr algn="ctr" rtl="1"/>
            <a:r>
              <a:rPr lang="ar-LB" sz="13800" b="1" dirty="0">
                <a:solidFill>
                  <a:srgbClr val="002060"/>
                </a:solidFill>
                <a:cs typeface="AGA Kaleelah Regular" pitchFamily="2" charset="-78"/>
              </a:rPr>
              <a:t>كما تخيلها الرسّام</a:t>
            </a:r>
            <a:br>
              <a:rPr lang="ar-LB" sz="6600" b="1" dirty="0">
                <a:solidFill>
                  <a:srgbClr val="002060"/>
                </a:solidFill>
              </a:rPr>
            </a:br>
            <a:br>
              <a:rPr lang="ar-LB" sz="6600" b="1" dirty="0">
                <a:solidFill>
                  <a:srgbClr val="002060"/>
                </a:solidFill>
              </a:rPr>
            </a:br>
            <a:r>
              <a:rPr lang="ar-LB" sz="6600" b="1" dirty="0">
                <a:solidFill>
                  <a:srgbClr val="002060"/>
                </a:solidFill>
              </a:rPr>
              <a:t>(1)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7B56C-2865-8B0B-1F30-A9EA2CDD2284}"/>
              </a:ext>
            </a:extLst>
          </p:cNvPr>
          <p:cNvSpPr txBox="1"/>
          <p:nvPr/>
        </p:nvSpPr>
        <p:spPr>
          <a:xfrm>
            <a:off x="4933950" y="5452930"/>
            <a:ext cx="232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LB" sz="3600" b="1" dirty="0">
                <a:solidFill>
                  <a:srgbClr val="002060"/>
                </a:solidFill>
              </a:rPr>
              <a:t>رؤيا 3: 20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2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24112-1DAB-1C9A-C76F-0D08014C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6602"/>
            <a:ext cx="10515600" cy="6858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LB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هنَذا</a:t>
            </a:r>
            <a: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وَاقِفٌ على البَابِ وَأَقْرَع. </a:t>
            </a:r>
            <a:b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إِنْ سَمِعَ أَحدٌ صَوتي</a:t>
            </a:r>
            <a:b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وفَتحَ البابَ، </a:t>
            </a:r>
            <a:b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أَدخُلُ إِليهِ </a:t>
            </a:r>
            <a:b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LB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وأَتعَشَّى مَعهُ وهو معِي.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09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9A2F-3BAE-C173-81A6-DD8C15E9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04EE2-C4FC-9493-F0E0-21B5E7865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354" y="0"/>
            <a:ext cx="4587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1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BC72-D0C0-9BB0-9730-92FD70DE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51302-B9A5-BAB4-F787-B8AAC5A2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523" y="0"/>
            <a:ext cx="536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0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Widescreen</PresentationFormat>
  <Paragraphs>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AGA Kaleelah Regular</vt:lpstr>
      <vt:lpstr>Arial</vt:lpstr>
      <vt:lpstr>Calibri</vt:lpstr>
      <vt:lpstr>Calibri Light</vt:lpstr>
      <vt:lpstr>Office Theme</vt:lpstr>
      <vt:lpstr>كما تخيلها الرسّام  (1)</vt:lpstr>
      <vt:lpstr>هنَذا وَاقِفٌ على البَابِ وَأَقْرَع.  إِنْ سَمِعَ أَحدٌ صَوتي  وفَتحَ البابَ،  أَدخُلُ إِليهِ  وأَتعَشَّى مَعهُ وهو معِي.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Youeel Tarabay</dc:creator>
  <cp:lastModifiedBy>Youeel Tarabay</cp:lastModifiedBy>
  <cp:revision>3</cp:revision>
  <dcterms:created xsi:type="dcterms:W3CDTF">2024-11-17T06:28:31Z</dcterms:created>
  <dcterms:modified xsi:type="dcterms:W3CDTF">2025-11-11T21:37:03Z</dcterms:modified>
</cp:coreProperties>
</file>